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73" r:id="rId3"/>
    <p:sldId id="265" r:id="rId4"/>
    <p:sldId id="276" r:id="rId5"/>
    <p:sldId id="283" r:id="rId6"/>
    <p:sldId id="280" r:id="rId7"/>
    <p:sldId id="275" r:id="rId8"/>
    <p:sldId id="295" r:id="rId9"/>
    <p:sldId id="296" r:id="rId10"/>
    <p:sldId id="285" r:id="rId11"/>
    <p:sldId id="281" r:id="rId12"/>
    <p:sldId id="282" r:id="rId13"/>
    <p:sldId id="293" r:id="rId14"/>
    <p:sldId id="286" r:id="rId15"/>
    <p:sldId id="287" r:id="rId16"/>
    <p:sldId id="288" r:id="rId17"/>
    <p:sldId id="292" r:id="rId18"/>
    <p:sldId id="289" r:id="rId19"/>
    <p:sldId id="291" r:id="rId20"/>
    <p:sldId id="297" r:id="rId21"/>
    <p:sldId id="298" r:id="rId22"/>
    <p:sldId id="290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9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2B315-AAAB-4DC4-A1E8-3A09B31552D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71CAE87-E4B4-47CB-859F-7F5EA4C97E06}">
      <dgm:prSet phldrT="[Texto]" custT="1"/>
      <dgm:spPr/>
      <dgm:t>
        <a:bodyPr/>
        <a:lstStyle/>
        <a:p>
          <a:r>
            <a:rPr lang="es-ES" sz="3200" dirty="0" smtClean="0"/>
            <a:t>	      </a:t>
          </a:r>
          <a:r>
            <a:rPr lang="es-ES" sz="3200" b="1" dirty="0" smtClean="0"/>
            <a:t>Autoconocimiento</a:t>
          </a:r>
          <a:endParaRPr lang="es-ES" sz="3200" b="1" dirty="0"/>
        </a:p>
      </dgm:t>
    </dgm:pt>
    <dgm:pt modelId="{33C6A8E8-67A0-4FE5-9CD8-BCC89D40E60C}" type="parTrans" cxnId="{EA8D2280-3F28-47AF-A6A7-85DC479A3E68}">
      <dgm:prSet/>
      <dgm:spPr/>
      <dgm:t>
        <a:bodyPr/>
        <a:lstStyle/>
        <a:p>
          <a:endParaRPr lang="es-ES"/>
        </a:p>
      </dgm:t>
    </dgm:pt>
    <dgm:pt modelId="{7A94131D-FCC7-4553-BF36-2E170F2A69D5}" type="sibTrans" cxnId="{EA8D2280-3F28-47AF-A6A7-85DC479A3E68}">
      <dgm:prSet/>
      <dgm:spPr/>
      <dgm:t>
        <a:bodyPr/>
        <a:lstStyle/>
        <a:p>
          <a:endParaRPr lang="es-ES"/>
        </a:p>
      </dgm:t>
    </dgm:pt>
    <dgm:pt modelId="{D7ACEDB2-C24B-4258-A1B5-4F2DCFF80AD9}">
      <dgm:prSet phldrT="[Texto]" custT="1"/>
      <dgm:spPr/>
      <dgm:t>
        <a:bodyPr/>
        <a:lstStyle/>
        <a:p>
          <a:r>
            <a:rPr lang="es-ES" sz="3200" b="1" dirty="0" smtClean="0"/>
            <a:t>               OBJETIVO</a:t>
          </a:r>
          <a:endParaRPr lang="es-ES" sz="3200" b="1" dirty="0"/>
        </a:p>
      </dgm:t>
    </dgm:pt>
    <dgm:pt modelId="{1D0CA3BB-E065-4A29-B6C1-B9377A2B7CCA}" type="parTrans" cxnId="{8B3BBCAC-E9B2-4ACD-9E01-C4F111CB4770}">
      <dgm:prSet/>
      <dgm:spPr/>
      <dgm:t>
        <a:bodyPr/>
        <a:lstStyle/>
        <a:p>
          <a:endParaRPr lang="es-ES"/>
        </a:p>
      </dgm:t>
    </dgm:pt>
    <dgm:pt modelId="{31B7499A-6D08-4DF0-AC6B-4D5A2DA0E7B1}" type="sibTrans" cxnId="{8B3BBCAC-E9B2-4ACD-9E01-C4F111CB4770}">
      <dgm:prSet/>
      <dgm:spPr/>
      <dgm:t>
        <a:bodyPr/>
        <a:lstStyle/>
        <a:p>
          <a:endParaRPr lang="es-ES"/>
        </a:p>
      </dgm:t>
    </dgm:pt>
    <dgm:pt modelId="{0C802301-9169-428D-861E-0D9196E76083}">
      <dgm:prSet phldrT="[Texto]" phldr="1"/>
      <dgm:spPr/>
      <dgm:t>
        <a:bodyPr/>
        <a:lstStyle/>
        <a:p>
          <a:endParaRPr lang="es-ES" dirty="0"/>
        </a:p>
      </dgm:t>
    </dgm:pt>
    <dgm:pt modelId="{9EFF5F4C-57CD-48D4-9D10-CA61E5013D9B}" type="sibTrans" cxnId="{8E0DDFD4-B3F8-493C-AC5B-CAAFB7429D5F}">
      <dgm:prSet/>
      <dgm:spPr/>
      <dgm:t>
        <a:bodyPr/>
        <a:lstStyle/>
        <a:p>
          <a:endParaRPr lang="es-ES"/>
        </a:p>
      </dgm:t>
    </dgm:pt>
    <dgm:pt modelId="{E379AE50-A1AF-4531-BC15-5C49AAE2BF60}" type="parTrans" cxnId="{8E0DDFD4-B3F8-493C-AC5B-CAAFB7429D5F}">
      <dgm:prSet/>
      <dgm:spPr/>
      <dgm:t>
        <a:bodyPr/>
        <a:lstStyle/>
        <a:p>
          <a:endParaRPr lang="es-ES"/>
        </a:p>
      </dgm:t>
    </dgm:pt>
    <dgm:pt modelId="{F0597AA7-5CAD-44F6-A885-2A6510E81197}" type="pres">
      <dgm:prSet presAssocID="{FBD2B315-AAAB-4DC4-A1E8-3A09B31552DF}" presName="arrowDiagram" presStyleCnt="0">
        <dgm:presLayoutVars>
          <dgm:chMax val="5"/>
          <dgm:dir/>
          <dgm:resizeHandles val="exact"/>
        </dgm:presLayoutVars>
      </dgm:prSet>
      <dgm:spPr/>
    </dgm:pt>
    <dgm:pt modelId="{D1BD3F13-FF9C-41E1-A5DA-C0A3EC695418}" type="pres">
      <dgm:prSet presAssocID="{FBD2B315-AAAB-4DC4-A1E8-3A09B31552DF}" presName="arrow" presStyleLbl="bgShp" presStyleIdx="0" presStyleCnt="1" custScaleX="92355" custLinFactNeighborX="-26293" custLinFactNeighborY="2488"/>
      <dgm:spPr>
        <a:solidFill>
          <a:schemeClr val="accent2">
            <a:lumMod val="75000"/>
          </a:schemeClr>
        </a:solidFill>
        <a:ln cap="rnd" cmpd="sng">
          <a:solidFill>
            <a:schemeClr val="accent1"/>
          </a:solidFill>
        </a:ln>
      </dgm:spPr>
    </dgm:pt>
    <dgm:pt modelId="{A70DDFC9-DC78-438E-A9D1-A29C1992DD56}" type="pres">
      <dgm:prSet presAssocID="{FBD2B315-AAAB-4DC4-A1E8-3A09B31552DF}" presName="arrowDiagram3" presStyleCnt="0"/>
      <dgm:spPr/>
    </dgm:pt>
    <dgm:pt modelId="{58E248D1-6A3F-4444-B334-C671CC9F7EBD}" type="pres">
      <dgm:prSet presAssocID="{E71CAE87-E4B4-47CB-859F-7F5EA4C97E06}" presName="bullet3a" presStyleLbl="node1" presStyleIdx="0" presStyleCnt="3" custLinFactX="-393662" custLinFactNeighborX="-400000" custLinFactNeighborY="71792"/>
      <dgm:spPr/>
    </dgm:pt>
    <dgm:pt modelId="{19C8A0D5-6C26-4D8F-8A54-EC0FD6BBA690}" type="pres">
      <dgm:prSet presAssocID="{E71CAE87-E4B4-47CB-859F-7F5EA4C97E06}" presName="textBox3a" presStyleLbl="revTx" presStyleIdx="0" presStyleCnt="3" custScaleX="449911" custLinFactNeighborX="1642" custLinFactNeighborY="2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3F91B1-265F-41BC-BD80-06E455940F7B}" type="pres">
      <dgm:prSet presAssocID="{0C802301-9169-428D-861E-0D9196E76083}" presName="bullet3b" presStyleLbl="node1" presStyleIdx="1" presStyleCnt="3" custLinFactX="-200000" custLinFactNeighborX="-230545" custLinFactNeighborY="40907"/>
      <dgm:spPr/>
      <dgm:t>
        <a:bodyPr/>
        <a:lstStyle/>
        <a:p>
          <a:endParaRPr lang="es-ES"/>
        </a:p>
      </dgm:t>
    </dgm:pt>
    <dgm:pt modelId="{9F08F5F9-4713-4984-8FD5-EB6918863358}" type="pres">
      <dgm:prSet presAssocID="{0C802301-9169-428D-861E-0D9196E7608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B6FCC4-1EF3-45E4-A625-A1AC356C8E42}" type="pres">
      <dgm:prSet presAssocID="{D7ACEDB2-C24B-4258-A1B5-4F2DCFF80AD9}" presName="bullet3c" presStyleLbl="node1" presStyleIdx="2" presStyleCnt="3" custLinFactX="-149411" custLinFactNeighborX="-200000" custLinFactNeighborY="13005"/>
      <dgm:spPr/>
    </dgm:pt>
    <dgm:pt modelId="{A3755F09-E8F9-4300-8261-77FD372E0DEC}" type="pres">
      <dgm:prSet presAssocID="{D7ACEDB2-C24B-4258-A1B5-4F2DCFF80AD9}" presName="textBox3c" presStyleLbl="revTx" presStyleIdx="2" presStyleCnt="3" custScaleX="183895" custScaleY="1285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79D234-8EEA-4E1E-B014-1C565A511F31}" type="presOf" srcId="{D7ACEDB2-C24B-4258-A1B5-4F2DCFF80AD9}" destId="{A3755F09-E8F9-4300-8261-77FD372E0DEC}" srcOrd="0" destOrd="0" presId="urn:microsoft.com/office/officeart/2005/8/layout/arrow2"/>
    <dgm:cxn modelId="{8E0DDFD4-B3F8-493C-AC5B-CAAFB7429D5F}" srcId="{FBD2B315-AAAB-4DC4-A1E8-3A09B31552DF}" destId="{0C802301-9169-428D-861E-0D9196E76083}" srcOrd="1" destOrd="0" parTransId="{E379AE50-A1AF-4531-BC15-5C49AAE2BF60}" sibTransId="{9EFF5F4C-57CD-48D4-9D10-CA61E5013D9B}"/>
    <dgm:cxn modelId="{E0B2F532-7CD9-44B4-BBE8-29014CA728AC}" type="presOf" srcId="{FBD2B315-AAAB-4DC4-A1E8-3A09B31552DF}" destId="{F0597AA7-5CAD-44F6-A885-2A6510E81197}" srcOrd="0" destOrd="0" presId="urn:microsoft.com/office/officeart/2005/8/layout/arrow2"/>
    <dgm:cxn modelId="{3DF9B66C-566B-499B-8A1D-CA9AA22DFBFF}" type="presOf" srcId="{E71CAE87-E4B4-47CB-859F-7F5EA4C97E06}" destId="{19C8A0D5-6C26-4D8F-8A54-EC0FD6BBA690}" srcOrd="0" destOrd="0" presId="urn:microsoft.com/office/officeart/2005/8/layout/arrow2"/>
    <dgm:cxn modelId="{8B3BBCAC-E9B2-4ACD-9E01-C4F111CB4770}" srcId="{FBD2B315-AAAB-4DC4-A1E8-3A09B31552DF}" destId="{D7ACEDB2-C24B-4258-A1B5-4F2DCFF80AD9}" srcOrd="2" destOrd="0" parTransId="{1D0CA3BB-E065-4A29-B6C1-B9377A2B7CCA}" sibTransId="{31B7499A-6D08-4DF0-AC6B-4D5A2DA0E7B1}"/>
    <dgm:cxn modelId="{88961638-481F-40EA-87AE-0284D33D83C4}" type="presOf" srcId="{0C802301-9169-428D-861E-0D9196E76083}" destId="{9F08F5F9-4713-4984-8FD5-EB6918863358}" srcOrd="0" destOrd="0" presId="urn:microsoft.com/office/officeart/2005/8/layout/arrow2"/>
    <dgm:cxn modelId="{EA8D2280-3F28-47AF-A6A7-85DC479A3E68}" srcId="{FBD2B315-AAAB-4DC4-A1E8-3A09B31552DF}" destId="{E71CAE87-E4B4-47CB-859F-7F5EA4C97E06}" srcOrd="0" destOrd="0" parTransId="{33C6A8E8-67A0-4FE5-9CD8-BCC89D40E60C}" sibTransId="{7A94131D-FCC7-4553-BF36-2E170F2A69D5}"/>
    <dgm:cxn modelId="{5B21F8E1-2FAE-48F8-B187-B65B03C93576}" type="presParOf" srcId="{F0597AA7-5CAD-44F6-A885-2A6510E81197}" destId="{D1BD3F13-FF9C-41E1-A5DA-C0A3EC695418}" srcOrd="0" destOrd="0" presId="urn:microsoft.com/office/officeart/2005/8/layout/arrow2"/>
    <dgm:cxn modelId="{57AAA3D6-19A6-4EAD-8061-40AF1202B8F7}" type="presParOf" srcId="{F0597AA7-5CAD-44F6-A885-2A6510E81197}" destId="{A70DDFC9-DC78-438E-A9D1-A29C1992DD56}" srcOrd="1" destOrd="0" presId="urn:microsoft.com/office/officeart/2005/8/layout/arrow2"/>
    <dgm:cxn modelId="{75513F52-7AE4-4FBF-AC55-C845159A0258}" type="presParOf" srcId="{A70DDFC9-DC78-438E-A9D1-A29C1992DD56}" destId="{58E248D1-6A3F-4444-B334-C671CC9F7EBD}" srcOrd="0" destOrd="0" presId="urn:microsoft.com/office/officeart/2005/8/layout/arrow2"/>
    <dgm:cxn modelId="{91E99316-4129-4D98-BC0D-B3FB28A05349}" type="presParOf" srcId="{A70DDFC9-DC78-438E-A9D1-A29C1992DD56}" destId="{19C8A0D5-6C26-4D8F-8A54-EC0FD6BBA690}" srcOrd="1" destOrd="0" presId="urn:microsoft.com/office/officeart/2005/8/layout/arrow2"/>
    <dgm:cxn modelId="{C2B96B7B-B9BA-44F2-B6F6-28C68BAEC2F9}" type="presParOf" srcId="{A70DDFC9-DC78-438E-A9D1-A29C1992DD56}" destId="{7B3F91B1-265F-41BC-BD80-06E455940F7B}" srcOrd="2" destOrd="0" presId="urn:microsoft.com/office/officeart/2005/8/layout/arrow2"/>
    <dgm:cxn modelId="{32280933-5C1E-4221-8AA0-26D888CC5E52}" type="presParOf" srcId="{A70DDFC9-DC78-438E-A9D1-A29C1992DD56}" destId="{9F08F5F9-4713-4984-8FD5-EB6918863358}" srcOrd="3" destOrd="0" presId="urn:microsoft.com/office/officeart/2005/8/layout/arrow2"/>
    <dgm:cxn modelId="{6DD65431-9E00-4159-8C04-DDE88D238D73}" type="presParOf" srcId="{A70DDFC9-DC78-438E-A9D1-A29C1992DD56}" destId="{14B6FCC4-1EF3-45E4-A625-A1AC356C8E42}" srcOrd="4" destOrd="0" presId="urn:microsoft.com/office/officeart/2005/8/layout/arrow2"/>
    <dgm:cxn modelId="{5EEF1D7D-96D0-40E4-83BF-17859AB972EE}" type="presParOf" srcId="{A70DDFC9-DC78-438E-A9D1-A29C1992DD56}" destId="{A3755F09-E8F9-4300-8261-77FD372E0DE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3C5E3-470D-4EFE-AC88-1E7B1090C7E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BBC8234-2478-4BDF-B55B-13C7ED88B68D}">
      <dgm:prSet phldrT="[Texto]" custT="1"/>
      <dgm:spPr/>
      <dgm:t>
        <a:bodyPr/>
        <a:lstStyle/>
        <a:p>
          <a:endParaRPr lang="es-ES" sz="32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Encontrar sinergias con el puesto/oferta</a:t>
          </a:r>
        </a:p>
        <a:p>
          <a:endParaRPr lang="es-ES" sz="2300" b="1" dirty="0">
            <a:solidFill>
              <a:srgbClr val="002060"/>
            </a:solidFill>
          </a:endParaRPr>
        </a:p>
      </dgm:t>
    </dgm:pt>
    <dgm:pt modelId="{9A3EE2B3-5BC1-44B5-AC59-BA9152493BF1}" type="parTrans" cxnId="{279B99CC-0744-49F5-89CB-0B5BC2E5A2C5}">
      <dgm:prSet/>
      <dgm:spPr/>
      <dgm:t>
        <a:bodyPr/>
        <a:lstStyle/>
        <a:p>
          <a:endParaRPr lang="es-ES"/>
        </a:p>
      </dgm:t>
    </dgm:pt>
    <dgm:pt modelId="{753A0925-58A5-4389-9B19-DDA55EE83F1D}" type="sibTrans" cxnId="{279B99CC-0744-49F5-89CB-0B5BC2E5A2C5}">
      <dgm:prSet/>
      <dgm:spPr/>
      <dgm:t>
        <a:bodyPr/>
        <a:lstStyle/>
        <a:p>
          <a:endParaRPr lang="es-ES"/>
        </a:p>
      </dgm:t>
    </dgm:pt>
    <dgm:pt modelId="{0E1F3650-84AE-42AE-90A1-45D8C20E3B8C}">
      <dgm:prSet phldrT="[Texto]" custT="1"/>
      <dgm:spPr/>
      <dgm:t>
        <a:bodyPr/>
        <a:lstStyle/>
        <a:p>
          <a:r>
            <a:rPr lang="es-E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Incluirlas en CV y Perfil Redes Profesionales</a:t>
          </a:r>
          <a:endParaRPr lang="es-ES" sz="3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AC9EB-163E-413B-93A8-553BF0CD33C9}" type="parTrans" cxnId="{008D58D9-4477-488A-80DA-6305FE670B97}">
      <dgm:prSet/>
      <dgm:spPr/>
      <dgm:t>
        <a:bodyPr/>
        <a:lstStyle/>
        <a:p>
          <a:endParaRPr lang="es-ES"/>
        </a:p>
      </dgm:t>
    </dgm:pt>
    <dgm:pt modelId="{DDEA195F-D9AA-44D1-9367-286AAA98D527}" type="sibTrans" cxnId="{008D58D9-4477-488A-80DA-6305FE670B97}">
      <dgm:prSet/>
      <dgm:spPr/>
      <dgm:t>
        <a:bodyPr/>
        <a:lstStyle/>
        <a:p>
          <a:endParaRPr lang="es-ES"/>
        </a:p>
      </dgm:t>
    </dgm:pt>
    <dgm:pt modelId="{55D1B7B9-38AC-456E-A8A1-E74C148319E4}">
      <dgm:prSet phldrT="[Texto]" custT="1"/>
      <dgm:spPr/>
      <dgm:t>
        <a:bodyPr/>
        <a:lstStyle/>
        <a:p>
          <a:r>
            <a:rPr lang="es-E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Contarlas en Entrevista</a:t>
          </a:r>
          <a:endParaRPr lang="es-ES" sz="3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032F9-8436-4820-88CF-9BAE6DCA8235}" type="parTrans" cxnId="{DAC91AF1-134F-4A36-A40D-F8395ED728A5}">
      <dgm:prSet/>
      <dgm:spPr/>
      <dgm:t>
        <a:bodyPr/>
        <a:lstStyle/>
        <a:p>
          <a:endParaRPr lang="es-ES"/>
        </a:p>
      </dgm:t>
    </dgm:pt>
    <dgm:pt modelId="{DF85A1EE-B175-414B-8779-3626EE3D8CE4}" type="sibTrans" cxnId="{DAC91AF1-134F-4A36-A40D-F8395ED728A5}">
      <dgm:prSet/>
      <dgm:spPr/>
      <dgm:t>
        <a:bodyPr/>
        <a:lstStyle/>
        <a:p>
          <a:endParaRPr lang="es-ES"/>
        </a:p>
      </dgm:t>
    </dgm:pt>
    <dgm:pt modelId="{DD6D71D4-5334-4753-9D7A-B0F9FFFBFEBD}" type="pres">
      <dgm:prSet presAssocID="{4803C5E3-470D-4EFE-AC88-1E7B1090C7EF}" presName="linearFlow" presStyleCnt="0">
        <dgm:presLayoutVars>
          <dgm:dir/>
          <dgm:resizeHandles val="exact"/>
        </dgm:presLayoutVars>
      </dgm:prSet>
      <dgm:spPr/>
    </dgm:pt>
    <dgm:pt modelId="{9B1B709F-FC6A-42E0-B117-01F3BE352E2C}" type="pres">
      <dgm:prSet presAssocID="{5BBC8234-2478-4BDF-B55B-13C7ED88B68D}" presName="composite" presStyleCnt="0"/>
      <dgm:spPr/>
    </dgm:pt>
    <dgm:pt modelId="{9006DC89-8BF9-43C9-82C5-326B61F97E01}" type="pres">
      <dgm:prSet presAssocID="{5BBC8234-2478-4BDF-B55B-13C7ED88B68D}" presName="imgShp" presStyleLbl="fgImgPlace1" presStyleIdx="0" presStyleCnt="3" custScaleX="135625" custScaleY="1407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2930F0-846A-499A-99D0-86E95EBD5977}" type="pres">
      <dgm:prSet presAssocID="{5BBC8234-2478-4BDF-B55B-13C7ED88B68D}" presName="txShp" presStyleLbl="node1" presStyleIdx="0" presStyleCnt="3" custLinFactNeighborX="1629" custLinFactNeighborY="-27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EA7FE0-2EE9-41EF-A053-CFBD3145184E}" type="pres">
      <dgm:prSet presAssocID="{753A0925-58A5-4389-9B19-DDA55EE83F1D}" presName="spacing" presStyleCnt="0"/>
      <dgm:spPr/>
    </dgm:pt>
    <dgm:pt modelId="{8C48AB84-5D0A-4AAD-B3BE-CBD74429044B}" type="pres">
      <dgm:prSet presAssocID="{0E1F3650-84AE-42AE-90A1-45D8C20E3B8C}" presName="composite" presStyleCnt="0"/>
      <dgm:spPr/>
    </dgm:pt>
    <dgm:pt modelId="{819E5F5A-AC01-4DFB-8002-59DA995A5CC5}" type="pres">
      <dgm:prSet presAssocID="{0E1F3650-84AE-42AE-90A1-45D8C20E3B8C}" presName="imgShp" presStyleLbl="fgImgPlace1" presStyleIdx="1" presStyleCnt="3" custScaleX="146617" custScaleY="1369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3DE60D3-0AD7-4F08-8D1F-ADDC5993A7D2}" type="pres">
      <dgm:prSet presAssocID="{0E1F3650-84AE-42AE-90A1-45D8C20E3B8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D00B57-0B4E-422D-8470-3BE7DAE40441}" type="pres">
      <dgm:prSet presAssocID="{DDEA195F-D9AA-44D1-9367-286AAA98D527}" presName="spacing" presStyleCnt="0"/>
      <dgm:spPr/>
    </dgm:pt>
    <dgm:pt modelId="{E1A82451-AD8C-4284-A3C5-1E8F79E65CC0}" type="pres">
      <dgm:prSet presAssocID="{55D1B7B9-38AC-456E-A8A1-E74C148319E4}" presName="composite" presStyleCnt="0"/>
      <dgm:spPr/>
    </dgm:pt>
    <dgm:pt modelId="{55FA43B3-27D0-4170-BBA4-16E4E3170F5F}" type="pres">
      <dgm:prSet presAssocID="{55D1B7B9-38AC-456E-A8A1-E74C148319E4}" presName="imgShp" presStyleLbl="fgImgPlace1" presStyleIdx="2" presStyleCnt="3" custScaleX="138220" custScaleY="13032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7A261F-1ABD-4E90-B8F7-B54A5A310392}" type="pres">
      <dgm:prSet presAssocID="{55D1B7B9-38AC-456E-A8A1-E74C148319E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DD087B-66FD-4006-8F7F-9164E07EB54F}" type="presOf" srcId="{4803C5E3-470D-4EFE-AC88-1E7B1090C7EF}" destId="{DD6D71D4-5334-4753-9D7A-B0F9FFFBFEBD}" srcOrd="0" destOrd="0" presId="urn:microsoft.com/office/officeart/2005/8/layout/vList3"/>
    <dgm:cxn modelId="{279B99CC-0744-49F5-89CB-0B5BC2E5A2C5}" srcId="{4803C5E3-470D-4EFE-AC88-1E7B1090C7EF}" destId="{5BBC8234-2478-4BDF-B55B-13C7ED88B68D}" srcOrd="0" destOrd="0" parTransId="{9A3EE2B3-5BC1-44B5-AC59-BA9152493BF1}" sibTransId="{753A0925-58A5-4389-9B19-DDA55EE83F1D}"/>
    <dgm:cxn modelId="{2B77E9B8-355B-4D22-806C-7EC4E1D3D056}" type="presOf" srcId="{0E1F3650-84AE-42AE-90A1-45D8C20E3B8C}" destId="{93DE60D3-0AD7-4F08-8D1F-ADDC5993A7D2}" srcOrd="0" destOrd="0" presId="urn:microsoft.com/office/officeart/2005/8/layout/vList3"/>
    <dgm:cxn modelId="{DAC91AF1-134F-4A36-A40D-F8395ED728A5}" srcId="{4803C5E3-470D-4EFE-AC88-1E7B1090C7EF}" destId="{55D1B7B9-38AC-456E-A8A1-E74C148319E4}" srcOrd="2" destOrd="0" parTransId="{AE8032F9-8436-4820-88CF-9BAE6DCA8235}" sibTransId="{DF85A1EE-B175-414B-8779-3626EE3D8CE4}"/>
    <dgm:cxn modelId="{6F539918-A96E-4FB9-886C-1F8886FCE26C}" type="presOf" srcId="{5BBC8234-2478-4BDF-B55B-13C7ED88B68D}" destId="{D92930F0-846A-499A-99D0-86E95EBD5977}" srcOrd="0" destOrd="0" presId="urn:microsoft.com/office/officeart/2005/8/layout/vList3"/>
    <dgm:cxn modelId="{C5BC0619-69C1-4302-80EA-526C7184B3CC}" type="presOf" srcId="{55D1B7B9-38AC-456E-A8A1-E74C148319E4}" destId="{B77A261F-1ABD-4E90-B8F7-B54A5A310392}" srcOrd="0" destOrd="0" presId="urn:microsoft.com/office/officeart/2005/8/layout/vList3"/>
    <dgm:cxn modelId="{008D58D9-4477-488A-80DA-6305FE670B97}" srcId="{4803C5E3-470D-4EFE-AC88-1E7B1090C7EF}" destId="{0E1F3650-84AE-42AE-90A1-45D8C20E3B8C}" srcOrd="1" destOrd="0" parTransId="{9C2AC9EB-163E-413B-93A8-553BF0CD33C9}" sibTransId="{DDEA195F-D9AA-44D1-9367-286AAA98D527}"/>
    <dgm:cxn modelId="{7773F408-A34E-4D18-8271-9B6A40199DD6}" type="presParOf" srcId="{DD6D71D4-5334-4753-9D7A-B0F9FFFBFEBD}" destId="{9B1B709F-FC6A-42E0-B117-01F3BE352E2C}" srcOrd="0" destOrd="0" presId="urn:microsoft.com/office/officeart/2005/8/layout/vList3"/>
    <dgm:cxn modelId="{434E7629-CEEB-47C1-BEC3-39662C2B43F2}" type="presParOf" srcId="{9B1B709F-FC6A-42E0-B117-01F3BE352E2C}" destId="{9006DC89-8BF9-43C9-82C5-326B61F97E01}" srcOrd="0" destOrd="0" presId="urn:microsoft.com/office/officeart/2005/8/layout/vList3"/>
    <dgm:cxn modelId="{EB7C795B-C47F-48FF-AED1-F808CEF33E53}" type="presParOf" srcId="{9B1B709F-FC6A-42E0-B117-01F3BE352E2C}" destId="{D92930F0-846A-499A-99D0-86E95EBD5977}" srcOrd="1" destOrd="0" presId="urn:microsoft.com/office/officeart/2005/8/layout/vList3"/>
    <dgm:cxn modelId="{8A0461C4-3098-4F03-A020-695EC4DEF2C3}" type="presParOf" srcId="{DD6D71D4-5334-4753-9D7A-B0F9FFFBFEBD}" destId="{45EA7FE0-2EE9-41EF-A053-CFBD3145184E}" srcOrd="1" destOrd="0" presId="urn:microsoft.com/office/officeart/2005/8/layout/vList3"/>
    <dgm:cxn modelId="{F643DD4D-BAAC-40EE-9C63-B18E1B2DE2AE}" type="presParOf" srcId="{DD6D71D4-5334-4753-9D7A-B0F9FFFBFEBD}" destId="{8C48AB84-5D0A-4AAD-B3BE-CBD74429044B}" srcOrd="2" destOrd="0" presId="urn:microsoft.com/office/officeart/2005/8/layout/vList3"/>
    <dgm:cxn modelId="{46898BF8-DECF-40A9-806A-0EB40017ACF6}" type="presParOf" srcId="{8C48AB84-5D0A-4AAD-B3BE-CBD74429044B}" destId="{819E5F5A-AC01-4DFB-8002-59DA995A5CC5}" srcOrd="0" destOrd="0" presId="urn:microsoft.com/office/officeart/2005/8/layout/vList3"/>
    <dgm:cxn modelId="{DCCAB3F9-54B4-4EF2-85EC-A2811E69BAC1}" type="presParOf" srcId="{8C48AB84-5D0A-4AAD-B3BE-CBD74429044B}" destId="{93DE60D3-0AD7-4F08-8D1F-ADDC5993A7D2}" srcOrd="1" destOrd="0" presId="urn:microsoft.com/office/officeart/2005/8/layout/vList3"/>
    <dgm:cxn modelId="{0132F6D5-C068-4D52-B64B-93CF2A70F779}" type="presParOf" srcId="{DD6D71D4-5334-4753-9D7A-B0F9FFFBFEBD}" destId="{0BD00B57-0B4E-422D-8470-3BE7DAE40441}" srcOrd="3" destOrd="0" presId="urn:microsoft.com/office/officeart/2005/8/layout/vList3"/>
    <dgm:cxn modelId="{A3D5E34F-7504-4B82-BD72-7A3E153EA042}" type="presParOf" srcId="{DD6D71D4-5334-4753-9D7A-B0F9FFFBFEBD}" destId="{E1A82451-AD8C-4284-A3C5-1E8F79E65CC0}" srcOrd="4" destOrd="0" presId="urn:microsoft.com/office/officeart/2005/8/layout/vList3"/>
    <dgm:cxn modelId="{818F0143-AC07-4017-8AF1-3FFA8CEE610C}" type="presParOf" srcId="{E1A82451-AD8C-4284-A3C5-1E8F79E65CC0}" destId="{55FA43B3-27D0-4170-BBA4-16E4E3170F5F}" srcOrd="0" destOrd="0" presId="urn:microsoft.com/office/officeart/2005/8/layout/vList3"/>
    <dgm:cxn modelId="{64E8550A-17E7-4212-860A-44CCEC529513}" type="presParOf" srcId="{E1A82451-AD8C-4284-A3C5-1E8F79E65CC0}" destId="{B77A261F-1ABD-4E90-B8F7-B54A5A3103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AA37FE-3414-412A-AD22-BA3902891A5F}" type="doc">
      <dgm:prSet loTypeId="urn:microsoft.com/office/officeart/2005/8/layout/hList7" loCatId="list" qsTypeId="urn:microsoft.com/office/officeart/2005/8/quickstyle/3d3" qsCatId="3D" csTypeId="urn:microsoft.com/office/officeart/2005/8/colors/colorful1" csCatId="colorful" phldr="1"/>
      <dgm:spPr/>
    </dgm:pt>
    <dgm:pt modelId="{F4E8FF00-4432-40B4-AE04-BACEA4DCE675}">
      <dgm:prSet phldrT="[Texto]"/>
      <dgm:spPr/>
      <dgm:t>
        <a:bodyPr/>
        <a:lstStyle/>
        <a:p>
          <a:r>
            <a:rPr lang="es-ES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Conócelo</a:t>
          </a:r>
          <a:endParaRPr lang="es-ES" b="1" dirty="0">
            <a:solidFill>
              <a:schemeClr val="tx1">
                <a:lumMod val="95000"/>
                <a:lumOff val="5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C865E-FAB2-4329-8407-C674063FC5FC}" type="parTrans" cxnId="{62EBCA94-B851-45CD-96BB-680C97BE5DB7}">
      <dgm:prSet/>
      <dgm:spPr/>
      <dgm:t>
        <a:bodyPr/>
        <a:lstStyle/>
        <a:p>
          <a:endParaRPr lang="es-ES"/>
        </a:p>
      </dgm:t>
    </dgm:pt>
    <dgm:pt modelId="{8147DAD2-6E45-4A83-817E-BA5BBC80C644}" type="sibTrans" cxnId="{62EBCA94-B851-45CD-96BB-680C97BE5DB7}">
      <dgm:prSet/>
      <dgm:spPr/>
      <dgm:t>
        <a:bodyPr/>
        <a:lstStyle/>
        <a:p>
          <a:endParaRPr lang="es-ES"/>
        </a:p>
      </dgm:t>
    </dgm:pt>
    <dgm:pt modelId="{44AC90E7-0EE9-44B2-8784-D614CE13F70C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Comunícalo  RRPP</a:t>
          </a:r>
          <a:endParaRPr lang="es-ES" sz="3200" b="1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919B9-93D8-4C43-9DC1-9A82EF5DE8D5}" type="parTrans" cxnId="{677228E1-AAE4-42A5-96F3-68D88295EC21}">
      <dgm:prSet/>
      <dgm:spPr/>
      <dgm:t>
        <a:bodyPr/>
        <a:lstStyle/>
        <a:p>
          <a:endParaRPr lang="es-ES"/>
        </a:p>
      </dgm:t>
    </dgm:pt>
    <dgm:pt modelId="{086DCB7C-69B0-4911-B4F8-77935BE826D2}" type="sibTrans" cxnId="{677228E1-AAE4-42A5-96F3-68D88295EC21}">
      <dgm:prSet/>
      <dgm:spPr/>
      <dgm:t>
        <a:bodyPr/>
        <a:lstStyle/>
        <a:p>
          <a:endParaRPr lang="es-ES"/>
        </a:p>
      </dgm:t>
    </dgm:pt>
    <dgm:pt modelId="{E6A149B0-332E-426E-9B69-610CB1D58C7F}">
      <dgm:prSet phldrT="[Texto]"/>
      <dgm:spPr/>
      <dgm:t>
        <a:bodyPr/>
        <a:lstStyle/>
        <a:p>
          <a:r>
            <a:rPr lang="es-ES" b="1" dirty="0" smtClean="0">
              <a:solidFill>
                <a:schemeClr val="tx2"/>
              </a:solidFill>
            </a:rPr>
            <a:t>Poténcialo</a:t>
          </a:r>
          <a:endParaRPr lang="es-ES" b="1" dirty="0">
            <a:solidFill>
              <a:schemeClr val="tx2"/>
            </a:solidFill>
          </a:endParaRPr>
        </a:p>
      </dgm:t>
    </dgm:pt>
    <dgm:pt modelId="{5453F3A4-D1E8-4486-9AF4-455EAED4B1F5}" type="parTrans" cxnId="{E6F114CD-C1C4-48A2-BE19-8DF2F967AAC0}">
      <dgm:prSet/>
      <dgm:spPr/>
      <dgm:t>
        <a:bodyPr/>
        <a:lstStyle/>
        <a:p>
          <a:endParaRPr lang="es-ES"/>
        </a:p>
      </dgm:t>
    </dgm:pt>
    <dgm:pt modelId="{4010AE04-827E-4D27-825E-59D835323A77}" type="sibTrans" cxnId="{E6F114CD-C1C4-48A2-BE19-8DF2F967AAC0}">
      <dgm:prSet/>
      <dgm:spPr/>
      <dgm:t>
        <a:bodyPr/>
        <a:lstStyle/>
        <a:p>
          <a:endParaRPr lang="es-ES"/>
        </a:p>
      </dgm:t>
    </dgm:pt>
    <dgm:pt modelId="{6E1005CC-BACD-4702-AB90-4689198D2998}" type="pres">
      <dgm:prSet presAssocID="{1DAA37FE-3414-412A-AD22-BA3902891A5F}" presName="Name0" presStyleCnt="0">
        <dgm:presLayoutVars>
          <dgm:dir/>
          <dgm:resizeHandles val="exact"/>
        </dgm:presLayoutVars>
      </dgm:prSet>
      <dgm:spPr/>
    </dgm:pt>
    <dgm:pt modelId="{ABCB9156-4631-4114-B12C-C1763D3E7E75}" type="pres">
      <dgm:prSet presAssocID="{1DAA37FE-3414-412A-AD22-BA3902891A5F}" presName="fgShape" presStyleLbl="fgShp" presStyleIdx="0" presStyleCnt="1"/>
      <dgm:spPr>
        <a:ln>
          <a:noFill/>
        </a:ln>
      </dgm:spPr>
    </dgm:pt>
    <dgm:pt modelId="{07D1F0D8-6AE5-44C3-8BEF-1EDBAB448BCF}" type="pres">
      <dgm:prSet presAssocID="{1DAA37FE-3414-412A-AD22-BA3902891A5F}" presName="linComp" presStyleCnt="0"/>
      <dgm:spPr/>
    </dgm:pt>
    <dgm:pt modelId="{66575A2A-6E94-4C9B-8FFE-9B9A6C0F716E}" type="pres">
      <dgm:prSet presAssocID="{F4E8FF00-4432-40B4-AE04-BACEA4DCE675}" presName="compNode" presStyleCnt="0"/>
      <dgm:spPr/>
    </dgm:pt>
    <dgm:pt modelId="{304FBFD4-ADD8-4A08-AC48-C446B1BC8F95}" type="pres">
      <dgm:prSet presAssocID="{F4E8FF00-4432-40B4-AE04-BACEA4DCE675}" presName="bkgdShape" presStyleLbl="node1" presStyleIdx="0" presStyleCnt="3"/>
      <dgm:spPr/>
      <dgm:t>
        <a:bodyPr/>
        <a:lstStyle/>
        <a:p>
          <a:endParaRPr lang="es-ES"/>
        </a:p>
      </dgm:t>
    </dgm:pt>
    <dgm:pt modelId="{5CAA9DA6-63DC-4CDA-831A-7437B4388193}" type="pres">
      <dgm:prSet presAssocID="{F4E8FF00-4432-40B4-AE04-BACEA4DCE67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1C415-76C3-4C51-BE4C-A56B5C539642}" type="pres">
      <dgm:prSet presAssocID="{F4E8FF00-4432-40B4-AE04-BACEA4DCE675}" presName="invisiNode" presStyleLbl="node1" presStyleIdx="0" presStyleCnt="3"/>
      <dgm:spPr/>
    </dgm:pt>
    <dgm:pt modelId="{F831978D-705E-401D-9DF7-DFD6977FE96C}" type="pres">
      <dgm:prSet presAssocID="{F4E8FF00-4432-40B4-AE04-BACEA4DCE675}" presName="imagNode" presStyleLbl="fgImgPlace1" presStyleIdx="0" presStyleCnt="3" custScaleX="140794" custScaleY="134438" custLinFactNeighborX="-1427" custLinFactNeighborY="107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D95388-9414-4596-9B5A-903DC5FA5A91}" type="pres">
      <dgm:prSet presAssocID="{8147DAD2-6E45-4A83-817E-BA5BBC80C64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51E8B18-354C-452D-AB5A-B57DEF74E358}" type="pres">
      <dgm:prSet presAssocID="{44AC90E7-0EE9-44B2-8784-D614CE13F70C}" presName="compNode" presStyleCnt="0"/>
      <dgm:spPr/>
    </dgm:pt>
    <dgm:pt modelId="{0B018820-6A31-4EA0-946D-684A6965FA9F}" type="pres">
      <dgm:prSet presAssocID="{44AC90E7-0EE9-44B2-8784-D614CE13F70C}" presName="bkgdShape" presStyleLbl="node1" presStyleIdx="1" presStyleCnt="3" custScaleX="106431"/>
      <dgm:spPr/>
      <dgm:t>
        <a:bodyPr/>
        <a:lstStyle/>
        <a:p>
          <a:endParaRPr lang="es-ES"/>
        </a:p>
      </dgm:t>
    </dgm:pt>
    <dgm:pt modelId="{7A4C2A47-69B0-4AFE-B649-5E20802A7E2A}" type="pres">
      <dgm:prSet presAssocID="{44AC90E7-0EE9-44B2-8784-D614CE13F70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BF3930-901A-4457-81BD-4A6664FB70B6}" type="pres">
      <dgm:prSet presAssocID="{44AC90E7-0EE9-44B2-8784-D614CE13F70C}" presName="invisiNode" presStyleLbl="node1" presStyleIdx="1" presStyleCnt="3"/>
      <dgm:spPr/>
    </dgm:pt>
    <dgm:pt modelId="{8EC865DE-4759-49EB-82D4-07ECFD4A2ED5}" type="pres">
      <dgm:prSet presAssocID="{44AC90E7-0EE9-44B2-8784-D614CE13F70C}" presName="imagNode" presStyleLbl="fgImgPlace1" presStyleIdx="1" presStyleCnt="3" custScaleX="147745" custScaleY="139640" custLinFactNeighborX="3569" custLinFactNeighborY="85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DA27BC1-8DF3-44A0-9245-D500CDEBBA13}" type="pres">
      <dgm:prSet presAssocID="{086DCB7C-69B0-4911-B4F8-77935BE826D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D1269DF-A79B-4E59-B91A-EAFBED61E502}" type="pres">
      <dgm:prSet presAssocID="{E6A149B0-332E-426E-9B69-610CB1D58C7F}" presName="compNode" presStyleCnt="0"/>
      <dgm:spPr/>
    </dgm:pt>
    <dgm:pt modelId="{3DE9F759-1C43-46BE-83BE-9DD3D2A5B72B}" type="pres">
      <dgm:prSet presAssocID="{E6A149B0-332E-426E-9B69-610CB1D58C7F}" presName="bkgdShape" presStyleLbl="node1" presStyleIdx="2" presStyleCnt="3"/>
      <dgm:spPr/>
      <dgm:t>
        <a:bodyPr/>
        <a:lstStyle/>
        <a:p>
          <a:endParaRPr lang="es-ES"/>
        </a:p>
      </dgm:t>
    </dgm:pt>
    <dgm:pt modelId="{7875B388-A01A-4191-B6F8-36176EA2635F}" type="pres">
      <dgm:prSet presAssocID="{E6A149B0-332E-426E-9B69-610CB1D58C7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49D71B-0689-413F-B896-E7200436ED04}" type="pres">
      <dgm:prSet presAssocID="{E6A149B0-332E-426E-9B69-610CB1D58C7F}" presName="invisiNode" presStyleLbl="node1" presStyleIdx="2" presStyleCnt="3"/>
      <dgm:spPr/>
    </dgm:pt>
    <dgm:pt modelId="{40FD1122-D7CD-41DC-9CEB-DCEFA3A92671}" type="pres">
      <dgm:prSet presAssocID="{E6A149B0-332E-426E-9B69-610CB1D58C7F}" presName="imagNode" presStyleLbl="fgImgPlace1" presStyleIdx="2" presStyleCnt="3" custScaleX="143649" custScaleY="133384" custLinFactNeighborX="-450" custLinFactNeighborY="785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EC2D4B4-733B-41A7-B916-625ABEA9CFFD}" type="presOf" srcId="{F4E8FF00-4432-40B4-AE04-BACEA4DCE675}" destId="{304FBFD4-ADD8-4A08-AC48-C446B1BC8F95}" srcOrd="0" destOrd="0" presId="urn:microsoft.com/office/officeart/2005/8/layout/hList7"/>
    <dgm:cxn modelId="{F4C885AA-8E3B-4AB2-A54E-6251166B1181}" type="presOf" srcId="{F4E8FF00-4432-40B4-AE04-BACEA4DCE675}" destId="{5CAA9DA6-63DC-4CDA-831A-7437B4388193}" srcOrd="1" destOrd="0" presId="urn:microsoft.com/office/officeart/2005/8/layout/hList7"/>
    <dgm:cxn modelId="{E6F114CD-C1C4-48A2-BE19-8DF2F967AAC0}" srcId="{1DAA37FE-3414-412A-AD22-BA3902891A5F}" destId="{E6A149B0-332E-426E-9B69-610CB1D58C7F}" srcOrd="2" destOrd="0" parTransId="{5453F3A4-D1E8-4486-9AF4-455EAED4B1F5}" sibTransId="{4010AE04-827E-4D27-825E-59D835323A77}"/>
    <dgm:cxn modelId="{84B9CED8-F41E-4C80-99E7-EFA6A299F68D}" type="presOf" srcId="{086DCB7C-69B0-4911-B4F8-77935BE826D2}" destId="{9DA27BC1-8DF3-44A0-9245-D500CDEBBA13}" srcOrd="0" destOrd="0" presId="urn:microsoft.com/office/officeart/2005/8/layout/hList7"/>
    <dgm:cxn modelId="{3EF501FB-C612-4DA8-9899-852A24780363}" type="presOf" srcId="{44AC90E7-0EE9-44B2-8784-D614CE13F70C}" destId="{0B018820-6A31-4EA0-946D-684A6965FA9F}" srcOrd="0" destOrd="0" presId="urn:microsoft.com/office/officeart/2005/8/layout/hList7"/>
    <dgm:cxn modelId="{B9C192C6-A415-4E5D-B049-F2643D3D5077}" type="presOf" srcId="{44AC90E7-0EE9-44B2-8784-D614CE13F70C}" destId="{7A4C2A47-69B0-4AFE-B649-5E20802A7E2A}" srcOrd="1" destOrd="0" presId="urn:microsoft.com/office/officeart/2005/8/layout/hList7"/>
    <dgm:cxn modelId="{05AC07C4-EBC9-416E-B9BF-357B9E81FF54}" type="presOf" srcId="{E6A149B0-332E-426E-9B69-610CB1D58C7F}" destId="{3DE9F759-1C43-46BE-83BE-9DD3D2A5B72B}" srcOrd="0" destOrd="0" presId="urn:microsoft.com/office/officeart/2005/8/layout/hList7"/>
    <dgm:cxn modelId="{62EBCA94-B851-45CD-96BB-680C97BE5DB7}" srcId="{1DAA37FE-3414-412A-AD22-BA3902891A5F}" destId="{F4E8FF00-4432-40B4-AE04-BACEA4DCE675}" srcOrd="0" destOrd="0" parTransId="{689C865E-FAB2-4329-8407-C674063FC5FC}" sibTransId="{8147DAD2-6E45-4A83-817E-BA5BBC80C644}"/>
    <dgm:cxn modelId="{11B5F735-7220-4549-97C5-B79A721D718A}" type="presOf" srcId="{8147DAD2-6E45-4A83-817E-BA5BBC80C644}" destId="{D5D95388-9414-4596-9B5A-903DC5FA5A91}" srcOrd="0" destOrd="0" presId="urn:microsoft.com/office/officeart/2005/8/layout/hList7"/>
    <dgm:cxn modelId="{9AA0CFFA-1D20-42A8-8018-F307B10EC5BF}" type="presOf" srcId="{E6A149B0-332E-426E-9B69-610CB1D58C7F}" destId="{7875B388-A01A-4191-B6F8-36176EA2635F}" srcOrd="1" destOrd="0" presId="urn:microsoft.com/office/officeart/2005/8/layout/hList7"/>
    <dgm:cxn modelId="{6253DBE0-C1B2-41F7-8832-0574268BE25C}" type="presOf" srcId="{1DAA37FE-3414-412A-AD22-BA3902891A5F}" destId="{6E1005CC-BACD-4702-AB90-4689198D2998}" srcOrd="0" destOrd="0" presId="urn:microsoft.com/office/officeart/2005/8/layout/hList7"/>
    <dgm:cxn modelId="{677228E1-AAE4-42A5-96F3-68D88295EC21}" srcId="{1DAA37FE-3414-412A-AD22-BA3902891A5F}" destId="{44AC90E7-0EE9-44B2-8784-D614CE13F70C}" srcOrd="1" destOrd="0" parTransId="{618919B9-93D8-4C43-9DC1-9A82EF5DE8D5}" sibTransId="{086DCB7C-69B0-4911-B4F8-77935BE826D2}"/>
    <dgm:cxn modelId="{506BDA11-CB9B-4B9A-879C-FA7C5F8A19C7}" type="presParOf" srcId="{6E1005CC-BACD-4702-AB90-4689198D2998}" destId="{ABCB9156-4631-4114-B12C-C1763D3E7E75}" srcOrd="0" destOrd="0" presId="urn:microsoft.com/office/officeart/2005/8/layout/hList7"/>
    <dgm:cxn modelId="{A384A5D2-94C5-477F-8B23-64D8B037BF8F}" type="presParOf" srcId="{6E1005CC-BACD-4702-AB90-4689198D2998}" destId="{07D1F0D8-6AE5-44C3-8BEF-1EDBAB448BCF}" srcOrd="1" destOrd="0" presId="urn:microsoft.com/office/officeart/2005/8/layout/hList7"/>
    <dgm:cxn modelId="{3EB2C0DA-D637-4BED-9850-D94930D0424A}" type="presParOf" srcId="{07D1F0D8-6AE5-44C3-8BEF-1EDBAB448BCF}" destId="{66575A2A-6E94-4C9B-8FFE-9B9A6C0F716E}" srcOrd="0" destOrd="0" presId="urn:microsoft.com/office/officeart/2005/8/layout/hList7"/>
    <dgm:cxn modelId="{4FEFE3BE-43F2-4F8F-9416-0C732508C24E}" type="presParOf" srcId="{66575A2A-6E94-4C9B-8FFE-9B9A6C0F716E}" destId="{304FBFD4-ADD8-4A08-AC48-C446B1BC8F95}" srcOrd="0" destOrd="0" presId="urn:microsoft.com/office/officeart/2005/8/layout/hList7"/>
    <dgm:cxn modelId="{D16A43AC-5606-4F5F-8402-99C31E275694}" type="presParOf" srcId="{66575A2A-6E94-4C9B-8FFE-9B9A6C0F716E}" destId="{5CAA9DA6-63DC-4CDA-831A-7437B4388193}" srcOrd="1" destOrd="0" presId="urn:microsoft.com/office/officeart/2005/8/layout/hList7"/>
    <dgm:cxn modelId="{2775979F-A9F8-4979-B0ED-4DAC2450ABB9}" type="presParOf" srcId="{66575A2A-6E94-4C9B-8FFE-9B9A6C0F716E}" destId="{0C31C415-76C3-4C51-BE4C-A56B5C539642}" srcOrd="2" destOrd="0" presId="urn:microsoft.com/office/officeart/2005/8/layout/hList7"/>
    <dgm:cxn modelId="{A0C585B5-0BB4-4071-B90E-8DE294D73FC7}" type="presParOf" srcId="{66575A2A-6E94-4C9B-8FFE-9B9A6C0F716E}" destId="{F831978D-705E-401D-9DF7-DFD6977FE96C}" srcOrd="3" destOrd="0" presId="urn:microsoft.com/office/officeart/2005/8/layout/hList7"/>
    <dgm:cxn modelId="{A0F53C07-EBE3-45AE-AA70-C347C98D6956}" type="presParOf" srcId="{07D1F0D8-6AE5-44C3-8BEF-1EDBAB448BCF}" destId="{D5D95388-9414-4596-9B5A-903DC5FA5A91}" srcOrd="1" destOrd="0" presId="urn:microsoft.com/office/officeart/2005/8/layout/hList7"/>
    <dgm:cxn modelId="{32A0EB8A-8348-42AB-9134-C07357686C29}" type="presParOf" srcId="{07D1F0D8-6AE5-44C3-8BEF-1EDBAB448BCF}" destId="{451E8B18-354C-452D-AB5A-B57DEF74E358}" srcOrd="2" destOrd="0" presId="urn:microsoft.com/office/officeart/2005/8/layout/hList7"/>
    <dgm:cxn modelId="{31C084EE-97F8-431C-B3BE-9814F93723DB}" type="presParOf" srcId="{451E8B18-354C-452D-AB5A-B57DEF74E358}" destId="{0B018820-6A31-4EA0-946D-684A6965FA9F}" srcOrd="0" destOrd="0" presId="urn:microsoft.com/office/officeart/2005/8/layout/hList7"/>
    <dgm:cxn modelId="{97F3DF85-5175-493A-9190-B17E344B4EAF}" type="presParOf" srcId="{451E8B18-354C-452D-AB5A-B57DEF74E358}" destId="{7A4C2A47-69B0-4AFE-B649-5E20802A7E2A}" srcOrd="1" destOrd="0" presId="urn:microsoft.com/office/officeart/2005/8/layout/hList7"/>
    <dgm:cxn modelId="{117F2242-68C0-4A11-B105-3A577010FA32}" type="presParOf" srcId="{451E8B18-354C-452D-AB5A-B57DEF74E358}" destId="{07BF3930-901A-4457-81BD-4A6664FB70B6}" srcOrd="2" destOrd="0" presId="urn:microsoft.com/office/officeart/2005/8/layout/hList7"/>
    <dgm:cxn modelId="{AE297E9D-493F-4058-A82F-1A28FF12D132}" type="presParOf" srcId="{451E8B18-354C-452D-AB5A-B57DEF74E358}" destId="{8EC865DE-4759-49EB-82D4-07ECFD4A2ED5}" srcOrd="3" destOrd="0" presId="urn:microsoft.com/office/officeart/2005/8/layout/hList7"/>
    <dgm:cxn modelId="{00A5ECB2-6082-4D80-AC5D-6C8AB30D0F0F}" type="presParOf" srcId="{07D1F0D8-6AE5-44C3-8BEF-1EDBAB448BCF}" destId="{9DA27BC1-8DF3-44A0-9245-D500CDEBBA13}" srcOrd="3" destOrd="0" presId="urn:microsoft.com/office/officeart/2005/8/layout/hList7"/>
    <dgm:cxn modelId="{DA6816A3-A68A-49B7-A03D-86624959AAB8}" type="presParOf" srcId="{07D1F0D8-6AE5-44C3-8BEF-1EDBAB448BCF}" destId="{3D1269DF-A79B-4E59-B91A-EAFBED61E502}" srcOrd="4" destOrd="0" presId="urn:microsoft.com/office/officeart/2005/8/layout/hList7"/>
    <dgm:cxn modelId="{8B1073EB-6E7C-46B2-8DC2-6E288AE1E236}" type="presParOf" srcId="{3D1269DF-A79B-4E59-B91A-EAFBED61E502}" destId="{3DE9F759-1C43-46BE-83BE-9DD3D2A5B72B}" srcOrd="0" destOrd="0" presId="urn:microsoft.com/office/officeart/2005/8/layout/hList7"/>
    <dgm:cxn modelId="{060A9368-9705-4D82-9AF1-BD2BE011A0FF}" type="presParOf" srcId="{3D1269DF-A79B-4E59-B91A-EAFBED61E502}" destId="{7875B388-A01A-4191-B6F8-36176EA2635F}" srcOrd="1" destOrd="0" presId="urn:microsoft.com/office/officeart/2005/8/layout/hList7"/>
    <dgm:cxn modelId="{0502D46A-879A-4CC3-B118-9F996BEC403C}" type="presParOf" srcId="{3D1269DF-A79B-4E59-B91A-EAFBED61E502}" destId="{AA49D71B-0689-413F-B896-E7200436ED04}" srcOrd="2" destOrd="0" presId="urn:microsoft.com/office/officeart/2005/8/layout/hList7"/>
    <dgm:cxn modelId="{B4EBB687-364F-4280-B35A-BBB2898F1417}" type="presParOf" srcId="{3D1269DF-A79B-4E59-B91A-EAFBED61E502}" destId="{40FD1122-D7CD-41DC-9CEB-DCEFA3A9267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11/28/2017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 rot="10800000">
            <a:off x="11478768" y="0"/>
            <a:ext cx="713232" cy="6858000"/>
            <a:chOff x="0" y="0"/>
            <a:chExt cx="713232" cy="6858000"/>
          </a:xfrm>
        </p:grpSpPr>
        <p:sp>
          <p:nvSpPr>
            <p:cNvPr id="23" name="Rectangle 22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520" y="1188720"/>
            <a:ext cx="996696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520" y="3749040"/>
            <a:ext cx="996696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/>
              <a:t>28/11/2017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/>
              <a:t>28/11/2017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/>
              <a:t>28/11/2017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/>
              <a:t>28/11/2017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1188720"/>
            <a:ext cx="996696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520" y="3749040"/>
            <a:ext cx="996696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s-ES"/>
              <a:t>28/11/2017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/>
              <a:t>28/11/2017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/>
              <a:t>28/11/2017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/>
              <a:t>28/11/2017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/>
              <a:t>28/11/2017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/>
              <a:t>28/11/2017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‹Nº›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auto">
          <a:xfrm>
            <a:off x="0" y="6309360"/>
            <a:ext cx="12188825" cy="502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0" y="6703255"/>
            <a:ext cx="12188825" cy="154745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s-ES"/>
              <a:pPr/>
              <a:t>28/11/2017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dakStJ8BX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618186"/>
            <a:ext cx="9966960" cy="2678806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PROFESIONAL ERES? ¿CÓMO TE RELACIONAS?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 Personal y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463639" y="3799269"/>
            <a:ext cx="11728361" cy="208637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s-ES" sz="2400" b="1" dirty="0" smtClean="0"/>
          </a:p>
          <a:p>
            <a:pPr marL="0" indent="0" algn="l">
              <a:spcBef>
                <a:spcPts val="0"/>
              </a:spcBef>
              <a:buNone/>
            </a:pPr>
            <a:r>
              <a:rPr lang="es-ES" sz="2400" b="1" dirty="0" smtClean="0"/>
              <a:t>VI SEMANA DEL EMPLEO 2017, AYTO BOADILLA</a:t>
            </a:r>
          </a:p>
          <a:p>
            <a:pPr marL="0" indent="0" algn="l">
              <a:spcBef>
                <a:spcPts val="0"/>
              </a:spcBef>
              <a:buNone/>
            </a:pPr>
            <a:endParaRPr lang="es-ES" dirty="0"/>
          </a:p>
          <a:p>
            <a:pPr marL="0" indent="0" algn="l">
              <a:spcBef>
                <a:spcPts val="0"/>
              </a:spcBef>
              <a:buNone/>
            </a:pPr>
            <a:endParaRPr lang="es-ES" dirty="0" smtClean="0"/>
          </a:p>
          <a:p>
            <a:pPr marL="0" indent="0" algn="l">
              <a:spcBef>
                <a:spcPts val="0"/>
              </a:spcBef>
              <a:buNone/>
            </a:pPr>
            <a:r>
              <a:rPr lang="es-ES" sz="2800" b="1" i="1" dirty="0" smtClean="0">
                <a:solidFill>
                  <a:srgbClr val="002060"/>
                </a:solidFill>
              </a:rPr>
              <a:t>Virginia </a:t>
            </a:r>
            <a:r>
              <a:rPr lang="es-ES" sz="2800" b="1" i="1" dirty="0" err="1" smtClean="0">
                <a:solidFill>
                  <a:srgbClr val="002060"/>
                </a:solidFill>
              </a:rPr>
              <a:t>TorijA</a:t>
            </a:r>
            <a:endParaRPr lang="es-ES" sz="2800" b="1" i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dirty="0"/>
          </a:p>
          <a:p>
            <a:pPr marL="0" indent="0" algn="ctr">
              <a:spcBef>
                <a:spcPts val="0"/>
              </a:spcBef>
              <a:buNone/>
            </a:pPr>
            <a:endParaRPr lang="es-ES" dirty="0"/>
          </a:p>
          <a:p>
            <a:pPr marL="0" indent="0" algn="ctr">
              <a:spcBef>
                <a:spcPts val="0"/>
              </a:spcBef>
              <a:buNone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48" y="3686579"/>
            <a:ext cx="1899633" cy="189963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179848" y="5605531"/>
            <a:ext cx="1899632" cy="3541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PROA-SEL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05" y="0"/>
            <a:ext cx="9186203" cy="6858000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00" y="98474"/>
            <a:ext cx="6697010" cy="2377440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 flipV="1">
            <a:off x="1957589" y="6156101"/>
            <a:ext cx="6297769" cy="1287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1957589" y="6487732"/>
            <a:ext cx="298789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1957589" y="6735651"/>
            <a:ext cx="3760631" cy="1287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0" y="-17719"/>
            <a:ext cx="12320789" cy="6875719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1" y="5531530"/>
            <a:ext cx="4104067" cy="12105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0994" y="154546"/>
            <a:ext cx="697285" cy="5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1" y="3376605"/>
            <a:ext cx="57158" cy="104790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0" y="317872"/>
            <a:ext cx="11449318" cy="6117465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6658377" y="3593206"/>
            <a:ext cx="1777285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9517487" y="3593206"/>
            <a:ext cx="1687133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66670" y="3863662"/>
            <a:ext cx="1081826" cy="25758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1700011" y="3799268"/>
            <a:ext cx="51516" cy="25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1648496" y="3863662"/>
            <a:ext cx="1558343" cy="25758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5705341" y="3889420"/>
            <a:ext cx="128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760631" y="3889420"/>
            <a:ext cx="978794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3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878" y="309094"/>
            <a:ext cx="9614506" cy="1390918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Entrevista por Competencias: Incidentes Críticos</a:t>
            </a:r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878" y="1527048"/>
            <a:ext cx="9614507" cy="44218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06071" y="1700011"/>
            <a:ext cx="8706119" cy="631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622738" y="6336406"/>
            <a:ext cx="9118242" cy="3219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DEMUESTRA QUE ERES QUIEN DICES QUE ERES</a:t>
            </a:r>
            <a:endParaRPr lang="es-E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24822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MARCA PERSONAL: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 que dicen de ti cuando no estás presente</a:t>
            </a: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1120" y="1970468"/>
            <a:ext cx="4621798" cy="4046283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5195" y="1970468"/>
            <a:ext cx="4385685" cy="40462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980" y="438911"/>
            <a:ext cx="969981" cy="8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66671"/>
            <a:ext cx="9966960" cy="1854557"/>
          </a:xfrm>
        </p:spPr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MARCA PERSONAL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 que te diferencia del resto</a:t>
            </a:r>
            <a:endParaRPr lang="es-E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86" y="2556066"/>
            <a:ext cx="4379769" cy="3562839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005848" y="4100848"/>
            <a:ext cx="5258229" cy="953037"/>
          </a:xfrm>
        </p:spPr>
        <p:txBody>
          <a:bodyPr>
            <a:noAutofit/>
          </a:bodyPr>
          <a:lstStyle/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36" y="2556066"/>
            <a:ext cx="3184287" cy="3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60541171"/>
              </p:ext>
            </p:extLst>
          </p:nvPr>
        </p:nvGraphicFramePr>
        <p:xfrm>
          <a:off x="1764406" y="719666"/>
          <a:ext cx="90280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2459866" y="4610636"/>
            <a:ext cx="7572776" cy="170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EL CV YA NO ES SUFICIENTE</a:t>
            </a:r>
            <a:endParaRPr lang="es-E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8740" y="2514893"/>
            <a:ext cx="4910051" cy="2784764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MARCA PERSONAL se construye</a:t>
            </a:r>
            <a:r>
              <a:rPr lang="es-E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91" y="824248"/>
            <a:ext cx="5776926" cy="4997004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886691" y="6194738"/>
            <a:ext cx="5591382" cy="66326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 Coherente</a:t>
            </a:r>
            <a:endParaRPr lang="es-E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273"/>
            <a:ext cx="12054625" cy="1094704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MERCADO OCULTO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946" y="1308108"/>
            <a:ext cx="9916732" cy="49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0" y="438911"/>
            <a:ext cx="9509760" cy="1583071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</a:t>
            </a:r>
            <a:r>
              <a:rPr lang="es-ES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empeñamos en enviar CV </a:t>
            </a:r>
            <a:r>
              <a:rPr lang="es-ES" sz="3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sentarnos a esperar a que alguien nos llame?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228" y="2418589"/>
            <a:ext cx="8873543" cy="29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1725769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211855" y="-495566"/>
            <a:ext cx="8107895" cy="6903076"/>
          </a:xfrm>
        </p:spPr>
        <p:txBody>
          <a:bodyPr>
            <a:noAutofit/>
          </a:bodyPr>
          <a:lstStyle/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80000"/>
              <a:buNone/>
            </a:pP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80000"/>
              <a:buNone/>
            </a:pP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80000"/>
              <a:buNone/>
            </a:pP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VIRGINIA TORIJA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80000"/>
              <a:buNone/>
            </a:pP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80000"/>
              <a:buNone/>
            </a:pP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vtorija@gmail.com</a:t>
            </a:r>
            <a:endParaRPr lang="es-E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80000"/>
              <a:buNone/>
            </a:pP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80000"/>
              <a:buNone/>
            </a:pP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 </a:t>
            </a:r>
            <a:r>
              <a:rPr lang="es-E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Torija</a:t>
            </a:r>
            <a:endParaRPr lang="es-ES" sz="4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80000"/>
              <a:buNone/>
            </a:pP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s-E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www.facebook.com/proasel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483" y="1507676"/>
            <a:ext cx="4829578" cy="36564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29" y="4024341"/>
            <a:ext cx="772462" cy="7724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29" y="5485246"/>
            <a:ext cx="772462" cy="7338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55" y="2576045"/>
            <a:ext cx="759854" cy="7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dakStJ8BX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5910" y="643945"/>
            <a:ext cx="11912957" cy="1120462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NETWORKING: ¿BUSCAS O TE BUSCAN?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Esfuerzo, Tiempo y Organización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6863151" y="2047741"/>
            <a:ext cx="4547530" cy="404396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IDENTIFICA:</a:t>
            </a:r>
          </a:p>
          <a:p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¿Quién?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ALIMENTA: </a:t>
            </a:r>
          </a:p>
          <a:p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+contactos = +oportunidades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Eventos, RRPP…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AGRADECE</a:t>
            </a:r>
          </a:p>
          <a:p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28" y="1901874"/>
            <a:ext cx="5679583" cy="41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2520" y="840991"/>
            <a:ext cx="9966960" cy="1618874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 PUEDO CAMBIAR LA DIRECCIÓN DEL VIENTO, PERO SÍ AJUSTAR LAS VELAS PARA LLEGAR A MI DESTINO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112520" y="2807594"/>
            <a:ext cx="9966960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23" y="2691685"/>
            <a:ext cx="6490953" cy="39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138160" y="1249251"/>
            <a:ext cx="3657600" cy="3696236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NO SABES </a:t>
            </a:r>
            <a:r>
              <a:rPr lang="es-E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 VAS</a:t>
            </a:r>
            <a:r>
              <a:rPr lang="es-E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NO LLEGARÁS A NINGUNA PARTE </a:t>
            </a:r>
            <a:endParaRPr lang="es-E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8138160" y="3747752"/>
            <a:ext cx="3657600" cy="476518"/>
          </a:xfrm>
        </p:spPr>
        <p:txBody>
          <a:bodyPr>
            <a:normAutofit/>
          </a:bodyPr>
          <a:lstStyle/>
          <a:p>
            <a:endParaRPr lang="es-E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864" b="88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953036" y="875762"/>
            <a:ext cx="1532587" cy="270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REALISTA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53036" y="1434708"/>
            <a:ext cx="1828801" cy="29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ESPECIFICO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53038" y="2019411"/>
            <a:ext cx="1828799" cy="311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ALCANZABLE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953036" y="2616990"/>
            <a:ext cx="1957589" cy="29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ACOTADO TPO</a:t>
            </a:r>
            <a:endParaRPr lang="es-E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5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20958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ENFÓCATE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 QUE QUIERAS CONSEGUIR</a:t>
            </a:r>
            <a:endParaRPr lang="es-ES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47" y="1854557"/>
            <a:ext cx="4842457" cy="30652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ángulo 6"/>
          <p:cNvSpPr/>
          <p:nvPr/>
        </p:nvSpPr>
        <p:spPr>
          <a:xfrm>
            <a:off x="193184" y="5576552"/>
            <a:ext cx="11809926" cy="669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haya algo que te apasione, mira a ver qué relación tiene con tu trabajo.</a:t>
            </a:r>
            <a:endPara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860" y="438912"/>
            <a:ext cx="121268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 idx="4294967295"/>
          </p:nvPr>
        </p:nvSpPr>
        <p:spPr>
          <a:xfrm>
            <a:off x="0" y="438150"/>
            <a:ext cx="9509125" cy="1089025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1957054"/>
              </p:ext>
            </p:extLst>
          </p:nvPr>
        </p:nvGraphicFramePr>
        <p:xfrm>
          <a:off x="218941" y="438150"/>
          <a:ext cx="11114467" cy="6220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ector recto de flecha 8"/>
          <p:cNvCxnSpPr/>
          <p:nvPr/>
        </p:nvCxnSpPr>
        <p:spPr>
          <a:xfrm flipV="1">
            <a:off x="1880315" y="3429000"/>
            <a:ext cx="1519708" cy="101421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4237150" y="2318197"/>
            <a:ext cx="1648496" cy="605307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7031865" y="1598007"/>
            <a:ext cx="2073498" cy="324679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79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41120" y="321972"/>
            <a:ext cx="9509760" cy="1001073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COMPETENCIAS…¿Qué son?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69702" y="1891374"/>
            <a:ext cx="11153104" cy="42607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s-ES" dirty="0" smtClean="0"/>
          </a:p>
          <a:p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872" y="1752828"/>
            <a:ext cx="5500255" cy="385826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782618" y="6387938"/>
            <a:ext cx="6927272" cy="332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IDENTIFÍCALAS</a:t>
            </a:r>
            <a:endParaRPr lang="es-E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819254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COMPETENCIAS: Ejemplos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4" y="3821109"/>
            <a:ext cx="19053" cy="47632"/>
          </a:xfr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716663"/>
            <a:ext cx="3782525" cy="42130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743" y="1716664"/>
            <a:ext cx="7298653" cy="4505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160" y="438912"/>
            <a:ext cx="927236" cy="7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5855" y="346365"/>
            <a:ext cx="10474036" cy="946820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COMPETENCIAS: ¿Cuáles son las tuyas?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9997" y="1715399"/>
            <a:ext cx="5805054" cy="41800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245" y="3661949"/>
            <a:ext cx="414564" cy="194479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30582" y="6317673"/>
            <a:ext cx="8285018" cy="42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TU VALOR DIFERENCIAL</a:t>
            </a:r>
            <a:endParaRPr lang="es-E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669" y="346365"/>
            <a:ext cx="92667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120" y="309094"/>
            <a:ext cx="9509760" cy="978794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COMPETENCIAS… ¿PARA QUÉ?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516451"/>
              </p:ext>
            </p:extLst>
          </p:nvPr>
        </p:nvGraphicFramePr>
        <p:xfrm>
          <a:off x="1341438" y="1673225"/>
          <a:ext cx="950912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9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Blu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eerBlue_16x9_TP103213468" id="{C12ABFEE-24E6-4886-BAC1-B2EB900565D8}" vid="{D0AACA58-37CD-4847-B644-7EF48EFE1DD4}"/>
    </a:ext>
  </a:extLst>
</a:theme>
</file>

<file path=ppt/theme/theme2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80E2-BC63-4DD4-B0C8-1971B89A2F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Panorámica</PresentationFormat>
  <Paragraphs>57</Paragraphs>
  <Slides>22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Constantia</vt:lpstr>
      <vt:lpstr>Wingdings</vt:lpstr>
      <vt:lpstr>Sheer Blue 16x9</vt:lpstr>
      <vt:lpstr>¿QUÉ PROFESIONAL ERES? ¿CÓMO TE RELACIONAS? Marca Personal y Networking </vt:lpstr>
      <vt:lpstr>Presentación de PowerPoint</vt:lpstr>
      <vt:lpstr>SI NO SABES DONDE VAS, NO LLEGARÁS A NINGUNA PARTE </vt:lpstr>
      <vt:lpstr>ENFÓCATE EN LO QUE QUIERAS CONSEGUIR</vt:lpstr>
      <vt:lpstr>Presentación de PowerPoint</vt:lpstr>
      <vt:lpstr>COMPETENCIAS…¿Qué son?</vt:lpstr>
      <vt:lpstr>COMPETENCIAS: Ejemplos</vt:lpstr>
      <vt:lpstr>COMPETENCIAS: ¿Cuáles son las tuyas?</vt:lpstr>
      <vt:lpstr>COMPETENCIAS… ¿PARA QUÉ?</vt:lpstr>
      <vt:lpstr>Presentación de PowerPoint</vt:lpstr>
      <vt:lpstr>Presentación de PowerPoint</vt:lpstr>
      <vt:lpstr>Presentación de PowerPoint</vt:lpstr>
      <vt:lpstr>Entrevista por Competencias: Incidentes Críticos</vt:lpstr>
      <vt:lpstr>MARCA PERSONAL:  Lo que dicen de ti cuando no estás presente</vt:lpstr>
      <vt:lpstr>MARCA PERSONAL:  Lo que te diferencia del resto</vt:lpstr>
      <vt:lpstr>Presentación de PowerPoint</vt:lpstr>
      <vt:lpstr>LA MARCA PERSONAL se construye </vt:lpstr>
      <vt:lpstr>MERCADO OCULTO</vt:lpstr>
      <vt:lpstr>¿Por qué nos empeñamos en enviar CV  y sentarnos a esperar a que alguien nos llame?</vt:lpstr>
      <vt:lpstr>Presentación de PowerPoint</vt:lpstr>
      <vt:lpstr>NETWORKING: ¿BUSCAS O TE BUSCAN? Esfuerzo, Tiempo y Organización</vt:lpstr>
      <vt:lpstr>NO PUEDO CAMBIAR LA DIRECCIÓN DEL VIENTO, PERO SÍ AJUSTAR LAS VELAS PARA LLEGAR A MI DESTINO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2017-09-24T13:17:48Z</dcterms:created>
  <dcterms:modified xsi:type="dcterms:W3CDTF">2017-11-28T10:25:36Z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TC032134699991</vt:lpwstr>
  </property>
</Properties>
</file>